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Clic pentru a edita stilul de subtitlu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40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ine panoramică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6213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57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806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67727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66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754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4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67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0024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97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576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19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5642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19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0860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93D6C6C-0985-47CD-A6BF-F102DEF1312C}" type="datetimeFigureOut">
              <a:rPr lang="ro-RO" smtClean="0"/>
              <a:t>31.01.2022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EAD154-A715-4D18-A293-58DDB73017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3100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/>
          <p:cNvSpPr/>
          <p:nvPr/>
        </p:nvSpPr>
        <p:spPr>
          <a:xfrm>
            <a:off x="3053497" y="2339078"/>
            <a:ext cx="573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i="0" dirty="0" smtClean="0">
                <a:solidFill>
                  <a:srgbClr val="40444F"/>
                </a:solidFill>
                <a:effectLst/>
                <a:latin typeface="Open Sans"/>
              </a:rPr>
              <a:t>De ce îndrăgim aplicațiile </a:t>
            </a:r>
            <a:r>
              <a:rPr lang="ro-RO" b="1" i="0" dirty="0" err="1" smtClean="0">
                <a:solidFill>
                  <a:srgbClr val="40444F"/>
                </a:solidFill>
                <a:effectLst/>
                <a:latin typeface="Open Sans"/>
              </a:rPr>
              <a:t>Chatter</a:t>
            </a:r>
            <a:r>
              <a:rPr lang="ro-RO" b="1" i="0" dirty="0" smtClean="0">
                <a:solidFill>
                  <a:srgbClr val="40444F"/>
                </a:solidFill>
                <a:effectLst/>
                <a:latin typeface="Open Sans"/>
              </a:rPr>
              <a:t> Pix și Word </a:t>
            </a:r>
            <a:r>
              <a:rPr lang="ro-RO" b="1" i="0" dirty="0" err="1" smtClean="0">
                <a:solidFill>
                  <a:srgbClr val="40444F"/>
                </a:solidFill>
                <a:effectLst/>
                <a:latin typeface="Open Sans"/>
              </a:rPr>
              <a:t>Art</a:t>
            </a:r>
            <a:r>
              <a:rPr lang="ro-RO" b="1" i="0" dirty="0" smtClean="0">
                <a:solidFill>
                  <a:srgbClr val="40444F"/>
                </a:solidFill>
                <a:effectLst/>
                <a:latin typeface="Open Sans"/>
              </a:rPr>
              <a:t> ?</a:t>
            </a:r>
            <a:endParaRPr lang="ro-RO" dirty="0"/>
          </a:p>
        </p:txBody>
      </p:sp>
      <p:sp>
        <p:nvSpPr>
          <p:cNvPr id="5" name="Dreptunghi 4"/>
          <p:cNvSpPr/>
          <p:nvPr/>
        </p:nvSpPr>
        <p:spPr>
          <a:xfrm>
            <a:off x="2695030" y="431150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o-RO" b="1" i="0" dirty="0" smtClean="0">
                <a:solidFill>
                  <a:srgbClr val="40444F"/>
                </a:solidFill>
                <a:effectLst/>
                <a:latin typeface="Open Sans"/>
              </a:rPr>
              <a:t>Elevii clasei a III-a B</a:t>
            </a:r>
          </a:p>
          <a:p>
            <a:pPr algn="ctr" fontAlgn="base"/>
            <a:r>
              <a:rPr lang="ro-RO" b="1" i="0" dirty="0" smtClean="0">
                <a:solidFill>
                  <a:srgbClr val="40444F"/>
                </a:solidFill>
                <a:effectLst/>
                <a:latin typeface="Open Sans"/>
              </a:rPr>
              <a:t>ai Școlii Gimnaziale ”Sf. Trei Ierarhi” Hanu Conachi. prof. coordonator, Ioniță Titiana - Carmen</a:t>
            </a:r>
            <a:endParaRPr lang="ro-RO" b="1" i="0" dirty="0">
              <a:solidFill>
                <a:srgbClr val="40444F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653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tterPix_16364659894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5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mu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bound13998225768110599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tterPix_16197087344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196922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/>
          <p:cNvSpPr/>
          <p:nvPr/>
        </p:nvSpPr>
        <p:spPr>
          <a:xfrm>
            <a:off x="1609344" y="1305342"/>
            <a:ext cx="93634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o-RO" b="1" i="1" dirty="0" smtClean="0">
                <a:solidFill>
                  <a:srgbClr val="40444F"/>
                </a:solidFill>
                <a:effectLst/>
                <a:latin typeface="Open Sans"/>
              </a:rPr>
              <a:t>Povestea numelui </a:t>
            </a:r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- a fost o activitate îndrăgită de elevii mei, având ca scop exersarea creativității.</a:t>
            </a:r>
          </a:p>
          <a:p>
            <a:pPr fontAlgn="base"/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E foarte simplă această tehnică, în care s-a procedat astfel: fiecare dintre literele prenumelui a fost „desenată” folosindu-se plante și animale (de exemplu Ella: un elan, o lalea, o langustă și un arici.). După ce toate imaginile au fost desenate, acestea s-au „citit” și „s-a trecut la crearea/scrierea poveștii”. Important de menționat e că, în poveste, trebuie să se regăsească toate elementele desenate și, pe cât posibil, să se respecte ordinea reprezentării grafice. </a:t>
            </a:r>
          </a:p>
          <a:p>
            <a:pPr fontAlgn="base"/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Eu am folosit această tehnică cu succes la orele de compunere, scriere creativă. Prezentarea poveștii într-un </a:t>
            </a:r>
            <a:r>
              <a:rPr lang="ro-RO" b="0" i="0" dirty="0" err="1" smtClean="0">
                <a:solidFill>
                  <a:srgbClr val="40444F"/>
                </a:solidFill>
                <a:effectLst/>
                <a:latin typeface="Open Sans"/>
              </a:rPr>
              <a:t>chatter</a:t>
            </a:r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 pix (max. 30 secunde), mai apoi, face această activitate și mai interesantă.</a:t>
            </a:r>
            <a:endParaRPr lang="ro-RO" b="0" i="0" dirty="0">
              <a:solidFill>
                <a:srgbClr val="40444F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545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436417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436477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436440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436464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/>
          <p:cNvSpPr/>
          <p:nvPr/>
        </p:nvSpPr>
        <p:spPr>
          <a:xfrm>
            <a:off x="1901952" y="1655493"/>
            <a:ext cx="91165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Materialul prezentat poate fi utilizat ca resursă de învățare la clasă sau asincron. Acesta conține exemple de exerciții practice realizate la orele de limba și literatura română cu implicarea activă a elevilor.</a:t>
            </a:r>
          </a:p>
          <a:p>
            <a:pPr fontAlgn="base"/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Textele vizate:</a:t>
            </a:r>
          </a:p>
          <a:p>
            <a:pPr fontAlgn="base"/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- ”Dl Goe”, după </a:t>
            </a:r>
            <a:r>
              <a:rPr lang="ro-RO" b="0" i="0" dirty="0" err="1" smtClean="0">
                <a:solidFill>
                  <a:srgbClr val="40444F"/>
                </a:solidFill>
                <a:effectLst/>
                <a:latin typeface="Open Sans"/>
              </a:rPr>
              <a:t>I.L.Caragiale</a:t>
            </a:r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;</a:t>
            </a:r>
          </a:p>
          <a:p>
            <a:pPr fontAlgn="base"/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- ”Revedere”, de M. Eminescu;</a:t>
            </a:r>
          </a:p>
          <a:p>
            <a:pPr fontAlgn="base"/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- „Fiul și mama” (povestire populară);</a:t>
            </a:r>
          </a:p>
          <a:p>
            <a:pPr fontAlgn="base"/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- ”Povestea Vrâncioaiei”, după o legendă populară.</a:t>
            </a:r>
          </a:p>
          <a:p>
            <a:pPr fontAlgn="base"/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Aplicația generatoare de nori de cuvinte precum </a:t>
            </a:r>
            <a:r>
              <a:rPr lang="ro-RO" b="0" i="0" dirty="0" err="1" smtClean="0">
                <a:solidFill>
                  <a:srgbClr val="40444F"/>
                </a:solidFill>
                <a:effectLst/>
                <a:latin typeface="Open Sans"/>
              </a:rPr>
              <a:t>WordArt</a:t>
            </a:r>
            <a:r>
              <a:rPr lang="ro-RO" b="0" i="0" dirty="0" smtClean="0">
                <a:solidFill>
                  <a:srgbClr val="40444F"/>
                </a:solidFill>
                <a:effectLst/>
                <a:latin typeface="Open Sans"/>
              </a:rPr>
              <a:t> (https://wordart.com/) am folosit-o pentru a strânge gânduri, idei sau sentimente, transformând gândurile în cuvinte prin folosirea imaginației.</a:t>
            </a:r>
            <a:endParaRPr lang="ro-RO" b="0" i="0" dirty="0">
              <a:solidFill>
                <a:srgbClr val="40444F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450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436540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2623" y="-1652670"/>
            <a:ext cx="4891682" cy="100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44063" y="-1606950"/>
            <a:ext cx="4891682" cy="100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7799" y="-1753254"/>
            <a:ext cx="4891682" cy="100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44063" y="-1606950"/>
            <a:ext cx="4891682" cy="100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35" y="673120"/>
            <a:ext cx="9449761" cy="562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8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9503" y="-1532531"/>
            <a:ext cx="5655666" cy="100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/>
          <p:cNvSpPr/>
          <p:nvPr/>
        </p:nvSpPr>
        <p:spPr>
          <a:xfrm>
            <a:off x="3319272" y="3244334"/>
            <a:ext cx="5340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4800" b="0" i="0" dirty="0" smtClean="0">
                <a:solidFill>
                  <a:srgbClr val="40444F"/>
                </a:solidFill>
                <a:effectLst/>
                <a:latin typeface="Open Sans"/>
              </a:rPr>
              <a:t>Vă mulțumim!</a:t>
            </a:r>
            <a:endParaRPr lang="ro-RO" sz="4800" dirty="0"/>
          </a:p>
        </p:txBody>
      </p:sp>
    </p:spTree>
    <p:extLst>
      <p:ext uri="{BB962C8B-B14F-4D97-AF65-F5344CB8AC3E}">
        <p14:creationId xmlns:p14="http://schemas.microsoft.com/office/powerpoint/2010/main" val="33146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4088"/>
            <a:ext cx="5330952" cy="5330952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2" y="1005840"/>
            <a:ext cx="4912042" cy="49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886968"/>
            <a:ext cx="4672584" cy="4672584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336" y="1104900"/>
            <a:ext cx="423672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24" y="603504"/>
            <a:ext cx="557784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32" y="637032"/>
            <a:ext cx="5596128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oa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0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tterPix_16364574548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9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</TotalTime>
  <Words>290</Words>
  <Application>Microsoft Office PowerPoint</Application>
  <PresentationFormat>Ecran lat</PresentationFormat>
  <Paragraphs>14</Paragraphs>
  <Slides>27</Slides>
  <Notes>0</Notes>
  <HiddenSlides>0</HiddenSlides>
  <MMClips>13</MMClips>
  <ScaleCrop>false</ScaleCrop>
  <HeadingPairs>
    <vt:vector size="6" baseType="variant">
      <vt:variant>
        <vt:lpstr>Fonturi utilizate</vt:lpstr>
      </vt:variant>
      <vt:variant>
        <vt:i4>3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27</vt:i4>
      </vt:variant>
    </vt:vector>
  </HeadingPairs>
  <TitlesOfParts>
    <vt:vector size="31" baseType="lpstr">
      <vt:lpstr>Arial</vt:lpstr>
      <vt:lpstr>Garamond</vt:lpstr>
      <vt:lpstr>Open Sans</vt:lpstr>
      <vt:lpstr>Organic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Ioniță Titiana</dc:creator>
  <cp:lastModifiedBy>Ioniță Titiana</cp:lastModifiedBy>
  <cp:revision>3</cp:revision>
  <dcterms:created xsi:type="dcterms:W3CDTF">2022-01-31T21:04:50Z</dcterms:created>
  <dcterms:modified xsi:type="dcterms:W3CDTF">2022-01-31T21:18:10Z</dcterms:modified>
</cp:coreProperties>
</file>